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58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1F2"/>
    <a:srgbClr val="FCFCFC"/>
    <a:srgbClr val="E7E7E7"/>
    <a:srgbClr val="E8E8E8"/>
    <a:srgbClr val="FFFFFF"/>
    <a:srgbClr val="383838"/>
    <a:srgbClr val="E6E6E6"/>
    <a:srgbClr val="00A2B6"/>
    <a:srgbClr val="00C581"/>
    <a:srgbClr val="95AB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3" d="100"/>
          <a:sy n="63" d="100"/>
        </p:scale>
        <p:origin x="259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A3545-0372-40A3-B9AF-A1A4764B7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C70E31-96B2-4607-AA2A-F19247670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BD9E6-7F05-49F4-8168-04536CB97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BB370-335D-4D3D-9627-73865F3AD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0A444-0B3B-4950-979C-04C972510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290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45682-6A91-441E-989C-2A2988272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2504BA-D8B2-4288-B8EF-40CC1EADBE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7DBC9-6955-4466-ACD3-A3DC0A506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4B165-630B-4EF9-A326-6FF106F91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5B4164-8712-4FB7-BFAB-8B6B8E1AA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392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0040AE-ED6B-41CE-9351-D69494658E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AF3073-473B-4F26-A9DF-D02E5BA06F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B930A-4400-4831-B35F-C0BAD0F34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6C961-E1FC-41DE-A2BC-1A2981CE2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7851C-8317-4C21-9954-7AE0FB87C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0576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44673-42C1-4667-9851-3DC8115ED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DDA8A-CBC5-48B6-868E-E8616B10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2F08A-7930-40E7-9D2A-454FB9171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ED6B6-0C1A-4FA8-A7C7-E207DA131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53BDC-E4AD-424B-B187-1386ABED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9649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C71F-E664-416B-810D-A70E7CBE4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536AC-7DCC-458A-A213-244AA85EA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ADE22-818D-4DA1-9C76-E3116531E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EF6A8-A9B6-46CB-AFDB-B21B84FDD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D0E9D-0B00-4A82-AA2B-9FF242AA4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8344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388EE-A3ED-4DCF-AF0C-6661DBF39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9BEFD-D5EF-4A25-891E-5E3FDBA44C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3E4EF4-4CEF-4456-A035-D2F3C6295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F797D-F9AF-4F21-8FCF-9BCC913AA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1D075C-CDC2-47FD-A083-265DF3651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98EEDC-1B52-405F-9775-EFA2D38FC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8665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D52BD-901A-4B75-9DCA-D9A3859DD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3E9548-0FC2-41B2-B47A-1A8FAEBC7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374F2-51F6-4048-BF16-539A70B62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7AC4C-2993-48BC-84B6-18EC967B5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3B99D-C83D-459E-AD6D-EB1654BFB1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524D4B-FA3B-4E9E-9733-2F06EAB3D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E2FF8E-5344-43EA-B549-A95E174A0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81523D-F4CB-4BA0-86C1-2049B6A7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8734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CD955-DD4C-47ED-BCA7-D7688BAFC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84533F-CBC5-4F3A-BFB2-18A699089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97A012-4A9E-4303-8DBA-21235FB42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700842-1DC0-4147-9B15-887FA24C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2289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4D444D-2A0B-4ABD-A900-BC1CA176F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692014-B28E-4034-859B-6AFAFF437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B16A52-660B-4F13-9ED4-3CA760AE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450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4A5E-C89B-4579-AD73-36699679B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4A20E-743A-4708-81BB-3FDA047ED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1A1A8C-F263-4D49-9E46-8E6628730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75171D-47D5-4286-B61F-513A15E3B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2D516-1F29-42DD-B9F5-9203013FD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A5B3C-2DEA-4A5C-A48A-9C42DED98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6788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B4B3D-2C78-41A7-9A56-F4F2388E4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F1575E-EA43-410B-BDD1-28F2D4C0ED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D4A1D9-9C99-4E79-B975-94C4E90A94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A46761-7D6B-4AAF-B0F7-B5702E6CE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EE21A6-DDF1-4D09-9016-B3C3849A4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3788A7-6AA4-4EAD-8BEE-8062076D4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5914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448DF5-979D-463C-9A76-5ABC281F1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F246C-32E3-45C9-8BAB-5608A2B1E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A55F4-342A-4EFF-8BC3-4F4EAA38B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DE588A-B728-4122-8632-AAE792E45577}" type="datetimeFigureOut">
              <a:rPr lang="en-CA" smtClean="0"/>
              <a:t>2018-01-06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30F36-727C-438A-B27B-27C8A9D927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FEFC3-5036-41E3-8A15-C2F91B1E5E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D5EAA-6F4D-41D6-A3C4-99854736026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973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D412-B533-40BF-810C-CCF7CDD1CE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err="1"/>
              <a:t>EarthScope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16111-D0A8-4CCF-A554-84931F1368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C32E24-6217-4D24-90DC-6682DE0A8478}"/>
              </a:ext>
            </a:extLst>
          </p:cNvPr>
          <p:cNvSpPr/>
          <p:nvPr/>
        </p:nvSpPr>
        <p:spPr>
          <a:xfrm>
            <a:off x="168675" y="159798"/>
            <a:ext cx="11854649" cy="6538404"/>
          </a:xfrm>
          <a:prstGeom prst="rect">
            <a:avLst/>
          </a:prstGeom>
          <a:gradFill flip="none" rotWithShape="1">
            <a:gsLst>
              <a:gs pos="0">
                <a:srgbClr val="00C581"/>
              </a:gs>
              <a:gs pos="100000">
                <a:srgbClr val="00A2B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   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C8ED9B-9CDC-4026-93A2-289092E529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94" r="16129" b="30646"/>
          <a:stretch/>
        </p:blipFill>
        <p:spPr>
          <a:xfrm>
            <a:off x="13856" y="159798"/>
            <a:ext cx="12009468" cy="65308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F0AA86-60A9-41FA-B722-A694FBB6E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426" y="2435833"/>
            <a:ext cx="6759932" cy="19863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D44250-51C3-4559-AA7C-29DA5951DDB6}"/>
              </a:ext>
            </a:extLst>
          </p:cNvPr>
          <p:cNvSpPr txBox="1"/>
          <p:nvPr/>
        </p:nvSpPr>
        <p:spPr>
          <a:xfrm>
            <a:off x="8403263" y="2867892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TM</a:t>
            </a:r>
          </a:p>
        </p:txBody>
      </p:sp>
    </p:spTree>
    <p:extLst>
      <p:ext uri="{BB962C8B-B14F-4D97-AF65-F5344CB8AC3E}">
        <p14:creationId xmlns:p14="http://schemas.microsoft.com/office/powerpoint/2010/main" val="1843980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D9D21B-F08F-4AC8-B908-D4B0A8EFCF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4" r="3750" b="10189"/>
          <a:stretch/>
        </p:blipFill>
        <p:spPr>
          <a:xfrm>
            <a:off x="457200" y="0"/>
            <a:ext cx="117348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D8FDEF6-DA8C-4EDF-AF99-FB6F5FCFF7D4}"/>
              </a:ext>
            </a:extLst>
          </p:cNvPr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286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D310A7-801E-441C-990E-C5194F4155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7" t="9498" r="3348" b="50000"/>
          <a:stretch/>
        </p:blipFill>
        <p:spPr>
          <a:xfrm>
            <a:off x="338667" y="403578"/>
            <a:ext cx="6096000" cy="27768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81D013-CE45-4119-9A6D-5F0C7D2CD376}"/>
              </a:ext>
            </a:extLst>
          </p:cNvPr>
          <p:cNvSpPr txBox="1"/>
          <p:nvPr/>
        </p:nvSpPr>
        <p:spPr>
          <a:xfrm>
            <a:off x="4718757" y="1478845"/>
            <a:ext cx="4762586" cy="1015663"/>
          </a:xfrm>
          <a:prstGeom prst="rect">
            <a:avLst/>
          </a:prstGeom>
          <a:solidFill>
            <a:schemeClr val="bg1">
              <a:alpha val="86000"/>
            </a:schemeClr>
          </a:solidFill>
        </p:spPr>
        <p:txBody>
          <a:bodyPr wrap="none" rtlCol="0">
            <a:spAutoFit/>
          </a:bodyPr>
          <a:lstStyle/>
          <a:p>
            <a:r>
              <a:rPr lang="en-CA" sz="44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The </a:t>
            </a:r>
            <a:r>
              <a:rPr lang="en-CA" sz="6000" dirty="0" err="1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EarthScope</a:t>
            </a:r>
            <a:endParaRPr lang="en-CA" sz="60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AF6F2B-B7DF-4F6B-BA5A-517F09F39701}"/>
              </a:ext>
            </a:extLst>
          </p:cNvPr>
          <p:cNvSpPr txBox="1"/>
          <p:nvPr/>
        </p:nvSpPr>
        <p:spPr>
          <a:xfrm>
            <a:off x="6619277" y="3262489"/>
            <a:ext cx="52340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+mj-lt"/>
              </a:rPr>
              <a:t>The </a:t>
            </a:r>
            <a:r>
              <a:rPr lang="en-CA" b="1" dirty="0" err="1">
                <a:latin typeface="+mj-lt"/>
              </a:rPr>
              <a:t>EarthScope</a:t>
            </a:r>
            <a:r>
              <a:rPr lang="en-CA" dirty="0">
                <a:latin typeface="+mj-lt"/>
              </a:rPr>
              <a:t> is an in-plant monitoring device designed to keep you in-touch with your plant’s health. </a:t>
            </a:r>
          </a:p>
          <a:p>
            <a:endParaRPr lang="en-CA" dirty="0">
              <a:latin typeface="+mj-lt"/>
            </a:endParaRPr>
          </a:p>
          <a:p>
            <a:r>
              <a:rPr lang="en-CA" dirty="0">
                <a:latin typeface="+mj-lt"/>
              </a:rPr>
              <a:t>The </a:t>
            </a:r>
            <a:r>
              <a:rPr lang="en-CA" b="1" dirty="0" err="1">
                <a:latin typeface="+mj-lt"/>
              </a:rPr>
              <a:t>EarthScope</a:t>
            </a:r>
            <a:r>
              <a:rPr lang="en-CA" dirty="0" err="1">
                <a:latin typeface="+mj-lt"/>
              </a:rPr>
              <a:t>’s</a:t>
            </a:r>
            <a:r>
              <a:rPr lang="en-CA" dirty="0">
                <a:latin typeface="+mj-lt"/>
              </a:rPr>
              <a:t> works in tandem with a companion app which gives </a:t>
            </a:r>
            <a:r>
              <a:rPr lang="en-CA" dirty="0"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  <a:t>plant lovers the ability to monitor their plants health in real-time.</a:t>
            </a:r>
            <a:r>
              <a:rPr lang="en-CA" dirty="0">
                <a:latin typeface="+mj-lt"/>
              </a:rPr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0E4F2F-D9E7-43EB-A3E6-CB20DF6D0D8C}"/>
              </a:ext>
            </a:extLst>
          </p:cNvPr>
          <p:cNvSpPr/>
          <p:nvPr/>
        </p:nvSpPr>
        <p:spPr>
          <a:xfrm>
            <a:off x="6512634" y="3180448"/>
            <a:ext cx="106643" cy="1978573"/>
          </a:xfrm>
          <a:prstGeom prst="rect">
            <a:avLst/>
          </a:prstGeom>
          <a:gradFill>
            <a:gsLst>
              <a:gs pos="0">
                <a:srgbClr val="00C581"/>
              </a:gs>
              <a:gs pos="100000">
                <a:srgbClr val="00A2B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9FDEC07-075D-4DA4-A355-BD29C95B1E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3" t="20856" r="814" b="34001"/>
          <a:stretch/>
        </p:blipFill>
        <p:spPr>
          <a:xfrm>
            <a:off x="338667" y="3349978"/>
            <a:ext cx="6096000" cy="277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859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85440DF-FFBF-4B5E-B2E1-AA88551C91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-687" r="20459" b="44"/>
          <a:stretch/>
        </p:blipFill>
        <p:spPr>
          <a:xfrm>
            <a:off x="4007697" y="-262890"/>
            <a:ext cx="8469930" cy="71429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6C608F-75D7-4C38-8DEB-C07A4E3D24D2}"/>
              </a:ext>
            </a:extLst>
          </p:cNvPr>
          <p:cNvSpPr txBox="1"/>
          <p:nvPr/>
        </p:nvSpPr>
        <p:spPr>
          <a:xfrm>
            <a:off x="215713" y="484913"/>
            <a:ext cx="47141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400" dirty="0">
                <a:latin typeface="Source Sans Pro Light" panose="020B0403030403020204" pitchFamily="34" charset="0"/>
                <a:ea typeface="Source Sans Pro Light" panose="020B0403030403020204" pitchFamily="34" charset="0"/>
                <a:cs typeface="Open Sans" panose="020B0606030504020204" pitchFamily="34" charset="0"/>
              </a:rPr>
              <a:t>Functionality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EF5FD7-9676-43C8-A5B4-B936470CB987}"/>
              </a:ext>
            </a:extLst>
          </p:cNvPr>
          <p:cNvSpPr txBox="1"/>
          <p:nvPr/>
        </p:nvSpPr>
        <p:spPr>
          <a:xfrm>
            <a:off x="215713" y="2096811"/>
            <a:ext cx="4599708" cy="2462213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2200" dirty="0">
                <a:solidFill>
                  <a:srgbClr val="383838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  <a:t>The</a:t>
            </a:r>
            <a:r>
              <a:rPr lang="en-CA" sz="2200" b="1" dirty="0">
                <a:solidFill>
                  <a:srgbClr val="383838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  <a:t> </a:t>
            </a:r>
            <a:r>
              <a:rPr lang="en-CA" sz="2200" b="1" dirty="0" err="1">
                <a:solidFill>
                  <a:srgbClr val="383838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  <a:t>EarthScope</a:t>
            </a:r>
            <a:r>
              <a:rPr lang="en-CA" sz="2200" dirty="0">
                <a:solidFill>
                  <a:srgbClr val="383838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  <a:t> comes packaged with three built-in sensors.</a:t>
            </a:r>
          </a:p>
          <a:p>
            <a:endParaRPr lang="en-CA" sz="2200" dirty="0">
              <a:solidFill>
                <a:srgbClr val="383838"/>
              </a:solidFill>
              <a:latin typeface="Calibri Light" panose="020F0302020204030204" pitchFamily="34" charset="0"/>
              <a:ea typeface="Open Sans" panose="020B0606030504020204" pitchFamily="34" charset="0"/>
              <a:cs typeface="Calibri Light" panose="020F0302020204030204" pitchFamily="34" charset="0"/>
            </a:endParaRPr>
          </a:p>
          <a:p>
            <a:r>
              <a:rPr lang="en-CA" sz="2200" dirty="0">
                <a:solidFill>
                  <a:srgbClr val="383838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  <a:t>These sensors read each plant’s moisture levels, soil temperatures, and sunlight levels, and relay the information to the companion app.</a:t>
            </a:r>
          </a:p>
        </p:txBody>
      </p:sp>
    </p:spTree>
    <p:extLst>
      <p:ext uri="{BB962C8B-B14F-4D97-AF65-F5344CB8AC3E}">
        <p14:creationId xmlns:p14="http://schemas.microsoft.com/office/powerpoint/2010/main" val="563787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EB75F8-3C26-40CC-A58B-CA8C6ABF0694}"/>
              </a:ext>
            </a:extLst>
          </p:cNvPr>
          <p:cNvSpPr txBox="1"/>
          <p:nvPr/>
        </p:nvSpPr>
        <p:spPr>
          <a:xfrm>
            <a:off x="215713" y="484913"/>
            <a:ext cx="47141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app for plant</a:t>
            </a:r>
          </a:p>
          <a:p>
            <a:r>
              <a:rPr lang="en-CA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hobbyists.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EC4C73-C432-41E1-96B0-36CD7238B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299" y="3422069"/>
            <a:ext cx="3465988" cy="295101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FE38927-3FAA-4115-8FFE-FDE5C870266B}"/>
              </a:ext>
            </a:extLst>
          </p:cNvPr>
          <p:cNvSpPr txBox="1"/>
          <p:nvPr/>
        </p:nvSpPr>
        <p:spPr>
          <a:xfrm>
            <a:off x="215713" y="2096811"/>
            <a:ext cx="4599708" cy="24622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CA" sz="2200" dirty="0">
                <a:solidFill>
                  <a:srgbClr val="383838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  <a:t>The</a:t>
            </a:r>
            <a:r>
              <a:rPr lang="en-CA" sz="2200" b="1" dirty="0">
                <a:solidFill>
                  <a:srgbClr val="383838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  <a:t> </a:t>
            </a:r>
            <a:r>
              <a:rPr lang="en-CA" sz="2200" b="1" dirty="0" err="1">
                <a:solidFill>
                  <a:srgbClr val="383838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  <a:t>EarthScope</a:t>
            </a:r>
            <a:r>
              <a:rPr lang="en-CA" sz="2200" dirty="0">
                <a:solidFill>
                  <a:srgbClr val="383838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rPr>
              <a:t> app is designed with gardening enthusiasts in mind.</a:t>
            </a:r>
          </a:p>
          <a:p>
            <a:endParaRPr lang="en-CA" sz="2200" dirty="0">
              <a:solidFill>
                <a:srgbClr val="383838"/>
              </a:solidFill>
              <a:latin typeface="Calibri Light" panose="020F0302020204030204" pitchFamily="34" charset="0"/>
              <a:ea typeface="Open Sans" panose="020B0606030504020204" pitchFamily="34" charset="0"/>
              <a:cs typeface="Calibri Light" panose="020F0302020204030204" pitchFamily="34" charset="0"/>
            </a:endParaRPr>
          </a:p>
          <a:p>
            <a:r>
              <a:rPr lang="en-CA" sz="2200" dirty="0">
                <a:latin typeface="+mj-lt"/>
              </a:rPr>
              <a:t>The app gives users an interface to register their plants, view various diagnostics, and establish plant watering schedules.</a:t>
            </a:r>
            <a:endParaRPr lang="en-CA" sz="2200" dirty="0">
              <a:solidFill>
                <a:srgbClr val="383838"/>
              </a:solidFill>
              <a:latin typeface="+mj-lt"/>
              <a:ea typeface="Open Sans" panose="020B060603050402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7832B18-08B3-4E1F-810D-160E7A59FB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81" t="22266" r="781" b="22266"/>
          <a:stretch/>
        </p:blipFill>
        <p:spPr>
          <a:xfrm>
            <a:off x="4882760" y="318655"/>
            <a:ext cx="7093527" cy="295101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4E6BB27-6085-4493-BD4A-367054C20B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7" t="1965" r="12016" b="4814"/>
          <a:stretch/>
        </p:blipFill>
        <p:spPr>
          <a:xfrm>
            <a:off x="4896203" y="3422070"/>
            <a:ext cx="3465988" cy="295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886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735B9EE-2B29-4EB8-9EA9-076D2388010F}"/>
              </a:ext>
            </a:extLst>
          </p:cNvPr>
          <p:cNvSpPr/>
          <p:nvPr/>
        </p:nvSpPr>
        <p:spPr>
          <a:xfrm>
            <a:off x="168675" y="159798"/>
            <a:ext cx="11854649" cy="6538404"/>
          </a:xfrm>
          <a:prstGeom prst="rect">
            <a:avLst/>
          </a:prstGeom>
          <a:gradFill flip="none" rotWithShape="1">
            <a:gsLst>
              <a:gs pos="0">
                <a:srgbClr val="00C581"/>
              </a:gs>
              <a:gs pos="100000">
                <a:srgbClr val="00A2B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   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BDBDD8-7D58-46D0-9F37-7DB3210612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06" b="57585"/>
          <a:stretch/>
        </p:blipFill>
        <p:spPr>
          <a:xfrm>
            <a:off x="168675" y="159798"/>
            <a:ext cx="11854649" cy="65384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71C009-01DE-4644-92E3-FA90EC425C38}"/>
              </a:ext>
            </a:extLst>
          </p:cNvPr>
          <p:cNvSpPr txBox="1"/>
          <p:nvPr/>
        </p:nvSpPr>
        <p:spPr>
          <a:xfrm>
            <a:off x="561377" y="699912"/>
            <a:ext cx="28757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dirty="0">
                <a:latin typeface="Source Sans Pro Light" panose="020B0403030403020204" pitchFamily="34" charset="0"/>
                <a:ea typeface="Source Sans Pro Light" panose="020B0403030403020204" pitchFamily="34" charset="0"/>
              </a:rPr>
              <a:t>OUR GOALS</a:t>
            </a:r>
            <a:endParaRPr lang="en-CA" sz="6000" dirty="0"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BA9C2-6642-40F6-8236-950C8DC9C6E0}"/>
              </a:ext>
            </a:extLst>
          </p:cNvPr>
          <p:cNvSpPr txBox="1"/>
          <p:nvPr/>
        </p:nvSpPr>
        <p:spPr>
          <a:xfrm>
            <a:off x="820136" y="1811057"/>
            <a:ext cx="523405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>
                <a:latin typeface="+mj-lt"/>
              </a:rPr>
              <a:t>1. </a:t>
            </a:r>
            <a:r>
              <a:rPr lang="en-CA" dirty="0">
                <a:latin typeface="+mj-lt"/>
              </a:rPr>
              <a:t>The </a:t>
            </a:r>
            <a:r>
              <a:rPr lang="en-CA" b="1" dirty="0" err="1">
                <a:latin typeface="+mj-lt"/>
              </a:rPr>
              <a:t>EarthScope</a:t>
            </a:r>
            <a:r>
              <a:rPr lang="en-CA" dirty="0">
                <a:latin typeface="+mj-lt"/>
              </a:rPr>
              <a:t> is an in-plant monitoring device designed to keep you in-touch with your plant’s health.</a:t>
            </a:r>
          </a:p>
          <a:p>
            <a:pPr marL="342900" indent="-342900">
              <a:buAutoNum type="arabicPeriod"/>
            </a:pPr>
            <a:endParaRPr lang="en-CA" dirty="0">
              <a:latin typeface="+mj-lt"/>
            </a:endParaRPr>
          </a:p>
          <a:p>
            <a:r>
              <a:rPr lang="en-CA" sz="2800" dirty="0"/>
              <a:t>2. </a:t>
            </a:r>
            <a:r>
              <a:rPr lang="en-CA" dirty="0"/>
              <a:t>The </a:t>
            </a:r>
            <a:r>
              <a:rPr lang="en-CA" b="1" dirty="0" err="1"/>
              <a:t>EarthScope</a:t>
            </a:r>
            <a:r>
              <a:rPr lang="en-CA" dirty="0"/>
              <a:t> is an in-plant monitoring device designed to keep you in-touch with your plant’s health. </a:t>
            </a:r>
          </a:p>
          <a:p>
            <a:pPr marL="342900" indent="-342900">
              <a:buAutoNum type="arabicPeriod"/>
            </a:pPr>
            <a:endParaRPr lang="en-CA" dirty="0">
              <a:latin typeface="+mj-lt"/>
            </a:endParaRPr>
          </a:p>
          <a:p>
            <a:r>
              <a:rPr lang="en-CA" sz="2800" dirty="0"/>
              <a:t>3. </a:t>
            </a:r>
            <a:r>
              <a:rPr lang="en-CA" dirty="0"/>
              <a:t>The </a:t>
            </a:r>
            <a:r>
              <a:rPr lang="en-CA" b="1" dirty="0" err="1"/>
              <a:t>EarthScope</a:t>
            </a:r>
            <a:r>
              <a:rPr lang="en-CA" dirty="0"/>
              <a:t> is an in-plant monitoring device designed to keep you in-touch with your plant’s health. </a:t>
            </a:r>
          </a:p>
          <a:p>
            <a:r>
              <a:rPr lang="en-CA" dirty="0">
                <a:latin typeface="+mj-lt"/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70D770-519B-4AFF-9E57-4959B6ECD397}"/>
              </a:ext>
            </a:extLst>
          </p:cNvPr>
          <p:cNvSpPr/>
          <p:nvPr/>
        </p:nvSpPr>
        <p:spPr>
          <a:xfrm>
            <a:off x="724000" y="2053429"/>
            <a:ext cx="45719" cy="27974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2853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5429B-178A-46A7-8DBD-B3E3F774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9AF6-3751-4BB5-97CB-86E4AAE42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731BD2-BCAD-4561-967D-DA7359DC2E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83" t="9293" r="16307" b="47677"/>
          <a:stretch/>
        </p:blipFill>
        <p:spPr>
          <a:xfrm>
            <a:off x="4929866" y="318655"/>
            <a:ext cx="7068170" cy="295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273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178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Source Sans Pro Light</vt:lpstr>
      <vt:lpstr>Office Theme</vt:lpstr>
      <vt:lpstr>EarthScope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EarthScope</dc:title>
  <dc:creator>Jessy Vander Vaart</dc:creator>
  <cp:lastModifiedBy>Jessy Vander Vaart</cp:lastModifiedBy>
  <cp:revision>24</cp:revision>
  <dcterms:created xsi:type="dcterms:W3CDTF">2018-01-05T17:45:44Z</dcterms:created>
  <dcterms:modified xsi:type="dcterms:W3CDTF">2018-01-06T21:26:58Z</dcterms:modified>
</cp:coreProperties>
</file>